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66" y="153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2A59-5E54-4998-BE48-9A7D9A0A03C5}" type="datetimeFigureOut">
              <a:rPr lang="en-GB" smtClean="0"/>
              <a:t>18/11/2011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733E4-CFD7-4745-A7DD-34143C120157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80928" y="560512"/>
            <a:ext cx="3888432" cy="16561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pPr marL="342900" indent="-342900">
              <a:buAutoNum type="alphaLcParenR"/>
            </a:pPr>
            <a:r>
              <a:rPr lang="en-GB" b="1" dirty="0" smtClean="0"/>
              <a:t>Four points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</a:t>
            </a:r>
            <a:r>
              <a:rPr lang="en-GB" b="1" dirty="0" smtClean="0"/>
              <a:t>_________________________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8640" y="3068960"/>
            <a:ext cx="1949889" cy="13799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b="1" dirty="0" smtClean="0"/>
              <a:t>3 points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32856" y="3068960"/>
            <a:ext cx="4536504" cy="13799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b="1" dirty="0" smtClean="0"/>
              <a:t>Explain each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8640" y="5313040"/>
            <a:ext cx="1944216" cy="13681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b="1" dirty="0" smtClean="0"/>
              <a:t>2 points (for)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32856" y="5313040"/>
            <a:ext cx="4536504" cy="13681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b="1" dirty="0" smtClean="0"/>
              <a:t>Explain each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8640" y="6681192"/>
            <a:ext cx="1944216" cy="13681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b="1" dirty="0" smtClean="0"/>
              <a:t>2 p (against)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32856" y="6681192"/>
            <a:ext cx="4536504" cy="13681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b="1" dirty="0" smtClean="0"/>
              <a:t>Explain each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b="1" dirty="0" smtClean="0"/>
              <a:t>__________________________________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88640" y="8049344"/>
            <a:ext cx="6480720" cy="11521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b="1" dirty="0" smtClean="0"/>
              <a:t>Judgement</a:t>
            </a:r>
          </a:p>
          <a:p>
            <a:pPr marL="342900" indent="-342900"/>
            <a:r>
              <a:rPr lang="en-GB" b="1" dirty="0" smtClean="0"/>
              <a:t>___________________________________________________________________________________________________________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 rot="19070990">
            <a:off x="306117" y="725088"/>
            <a:ext cx="20842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b="1" dirty="0" smtClean="0">
                <a:latin typeface="Candara" pitchFamily="34" charset="0"/>
              </a:rPr>
              <a:t>4,6,10</a:t>
            </a:r>
          </a:p>
          <a:p>
            <a:pPr algn="ctr"/>
            <a:r>
              <a:rPr lang="en-GB" sz="4000" b="1" dirty="0" smtClean="0">
                <a:latin typeface="Candara" pitchFamily="34" charset="0"/>
              </a:rPr>
              <a:t>Answers</a:t>
            </a:r>
            <a:endParaRPr lang="en-GB" sz="4000" b="1" dirty="0">
              <a:latin typeface="Candar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46</Words>
  <Application>Microsoft Office PowerPoint</Application>
  <PresentationFormat>A4 Paper (210x297 mm)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pck</dc:creator>
  <cp:lastModifiedBy>pck</cp:lastModifiedBy>
  <cp:revision>2</cp:revision>
  <dcterms:created xsi:type="dcterms:W3CDTF">2011-11-18T09:12:55Z</dcterms:created>
  <dcterms:modified xsi:type="dcterms:W3CDTF">2011-11-18T09:28:09Z</dcterms:modified>
</cp:coreProperties>
</file>